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322" r:id="rId6"/>
    <p:sldId id="324" r:id="rId7"/>
    <p:sldId id="323" r:id="rId8"/>
    <p:sldId id="325" r:id="rId9"/>
    <p:sldId id="326" r:id="rId10"/>
  </p:sldIdLst>
  <p:sldSz cx="12188825" cy="6858000"/>
  <p:notesSz cx="6858000" cy="9144000"/>
  <p:custDataLst>
    <p:tags r:id="rId13"/>
  </p:custData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29" autoAdjust="0"/>
  </p:normalViewPr>
  <p:slideViewPr>
    <p:cSldViewPr showGuides="1">
      <p:cViewPr varScale="1">
        <p:scale>
          <a:sx n="119" d="100"/>
          <a:sy n="119" d="100"/>
        </p:scale>
        <p:origin x="96" y="3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5D25CC-CE2B-44FC-97DA-587FCC13922E}" type="datetime1">
              <a:rPr lang="de-DE" smtClean="0"/>
              <a:pPr algn="r" rtl="0"/>
              <a:t>26.07.2018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832C949-ED9C-45D4-8A60-90C89D3B8584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 smtClean="0"/>
              <a:t>Textmasterformat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9E67C-9D02-45EC-B214-7132036CA0E2}" type="datetime1">
              <a:rPr lang="de-DE" noProof="0" smtClean="0"/>
              <a:pPr/>
              <a:t>26.07.2018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0FAB6A-C057-4550-9260-DE7EF7F686AF}" type="datetime1">
              <a:rPr lang="de-DE" noProof="0" smtClean="0"/>
              <a:pPr/>
              <a:t>26.07.2018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3BEA5D-0888-4F93-8E94-34D310102D57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C737EE-66BB-4D7F-898E-CF1D06F8E110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dirty="0" smtClean="0"/>
              <a:t>​</a:t>
            </a:r>
            <a:fld id="{8B789056-64C5-46DE-95B1-DA257F473F68}" type="datetime1">
              <a:rPr lang="de-DE" smtClean="0"/>
              <a:pPr/>
              <a:t>26.07.2018</a:t>
            </a:fld>
            <a:r>
              <a:rPr lang="de-DE" dirty="0" smtClean="0"/>
              <a:t>​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BFF739-A1FF-4B0F-A80D-4A7600AF59B6}" type="datetime1">
              <a:rPr lang="de-DE" noProof="0" smtClean="0"/>
              <a:pPr/>
              <a:t>26.07.2018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B1CAE9-9EFE-4152-8504-84F83B03DD44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AF6054-D64A-4276-A67A-52D6E88FBE84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374C35-0B4F-422D-B236-94C4FF2C6562}" type="datetime1">
              <a:rPr lang="de-DE" noProof="0" smtClean="0"/>
              <a:pPr/>
              <a:t>26.07.2018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2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 smtClean="0"/>
              <a:t>Textmasterformate bearbeiten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041F81-F908-46F2-978C-0D5782D2F71E}" type="datetime1">
              <a:rPr lang="de-DE" noProof="0" smtClean="0"/>
              <a:pPr/>
              <a:t>26.07.2018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 smtClean="0"/>
              <a:t>Textmasterformat bearbeiten</a:t>
            </a:r>
          </a:p>
          <a:p>
            <a:pPr lvl="1" rtl="0"/>
            <a:r>
              <a:rPr lang="de-DE" noProof="0" dirty="0" smtClean="0"/>
              <a:t>Zweite Ebene</a:t>
            </a:r>
          </a:p>
          <a:p>
            <a:pPr lvl="2" rtl="0"/>
            <a:r>
              <a:rPr lang="de-DE" noProof="0" dirty="0" smtClean="0"/>
              <a:t>Dritte Ebene</a:t>
            </a:r>
          </a:p>
          <a:p>
            <a:pPr lvl="3" rtl="0"/>
            <a:r>
              <a:rPr lang="de-DE" noProof="0" dirty="0" smtClean="0"/>
              <a:t>Vierte Ebene</a:t>
            </a:r>
          </a:p>
          <a:p>
            <a:pPr lvl="4" rtl="0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8FAC-1E42-46E2-B290-2D4CF62A4174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acebook.com/catcore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" dirty="0" smtClean="0"/>
              <a:t>Konzept Online-Shop</a:t>
            </a:r>
            <a:br>
              <a:rPr lang="de" dirty="0" smtClean="0"/>
            </a:br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Stand Juli 2018</a:t>
            </a:r>
            <a:endParaRPr lang="it-I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3933056"/>
            <a:ext cx="2319804" cy="6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05381" y="158837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57509" y="158837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ÜBER UNS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41685" y="16060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PRODUKTE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969877" y="16060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AKTIONEN       	WIKI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3702" y="10635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>
                <a:solidFill>
                  <a:srgbClr val="FF0000"/>
                </a:solidFill>
              </a:rPr>
              <a:t>Startseite</a:t>
            </a:r>
            <a:endParaRPr lang="de-DE" u="sng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5381" y="2276872"/>
            <a:ext cx="1087320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Moodbild Veranstaltungstechnik durchlaufend zu den verschiedenen o.g. Kategorien</a:t>
            </a:r>
          </a:p>
          <a:p>
            <a:pPr algn="ctr"/>
            <a:r>
              <a:rPr lang="de-DE" dirty="0" smtClean="0"/>
              <a:t>News, Über uns usw.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535705" y="1086936"/>
            <a:ext cx="457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Shopleiste: Konto, Kasse, Einkaufswagen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785011" y="90993"/>
            <a:ext cx="659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Fragen 0911-747220</a:t>
            </a:r>
            <a:r>
              <a:rPr lang="de-DE" dirty="0"/>
              <a:t>  </a:t>
            </a:r>
            <a:r>
              <a:rPr lang="de-DE" dirty="0" smtClean="0"/>
              <a:t>        	DE/EN    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11" y="146000"/>
            <a:ext cx="266700" cy="3143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970" y="118914"/>
            <a:ext cx="257175" cy="2857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02451" y="6381328"/>
            <a:ext cx="1207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KONTAKT	INFORMATION	 NEWSLETTER	</a:t>
            </a:r>
            <a:r>
              <a:rPr lang="de-DE" sz="1000" dirty="0" smtClean="0"/>
              <a:t>		</a:t>
            </a:r>
            <a:endParaRPr lang="de-DE" sz="1000" dirty="0"/>
          </a:p>
        </p:txBody>
      </p:sp>
      <p:sp>
        <p:nvSpPr>
          <p:cNvPr id="15" name="Ellipse 14"/>
          <p:cNvSpPr/>
          <p:nvPr/>
        </p:nvSpPr>
        <p:spPr>
          <a:xfrm>
            <a:off x="249147" y="468914"/>
            <a:ext cx="23846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Evtl. Logo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97913" y="4466380"/>
            <a:ext cx="697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Unsere Produkte (Kategorien irgendwie unterscheiden als Orientierung)</a:t>
            </a:r>
          </a:p>
          <a:p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602451" y="4821171"/>
            <a:ext cx="2251601" cy="633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STAGEBOXEN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630028" y="5545735"/>
            <a:ext cx="2224024" cy="4741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KABELSPLEISSEN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8763326" y="4789545"/>
            <a:ext cx="2583633" cy="633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SPEAKON BOXEN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5941985" y="4808379"/>
            <a:ext cx="2591753" cy="6437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RACKGEHÄUSE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3145877" y="4796495"/>
            <a:ext cx="2591753" cy="6437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FLIGHTCASES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6203" l="28718" r="70342"/>
                    </a14:imgEffect>
                  </a14:imgLayer>
                </a14:imgProps>
              </a:ext>
            </a:extLst>
          </a:blip>
          <a:srcRect l="28335" t="-1" r="28336" b="-7329"/>
          <a:stretch/>
        </p:blipFill>
        <p:spPr>
          <a:xfrm>
            <a:off x="2093371" y="4820088"/>
            <a:ext cx="957702" cy="74621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6203" l="28718" r="70342"/>
                    </a14:imgEffect>
                  </a14:imgLayer>
                </a14:imgProps>
              </a:ext>
            </a:extLst>
          </a:blip>
          <a:srcRect l="28335" t="-1" r="28336" b="-7329"/>
          <a:stretch/>
        </p:blipFill>
        <p:spPr>
          <a:xfrm>
            <a:off x="4913707" y="4805344"/>
            <a:ext cx="957702" cy="74621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6203" l="28718" r="70342"/>
                    </a14:imgEffect>
                  </a14:imgLayer>
                </a14:imgProps>
              </a:ext>
            </a:extLst>
          </a:blip>
          <a:srcRect l="28335" t="-1" r="28336" b="-7329"/>
          <a:stretch/>
        </p:blipFill>
        <p:spPr>
          <a:xfrm>
            <a:off x="7649189" y="4796495"/>
            <a:ext cx="957702" cy="74621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8" b="96203" l="28718" r="70342"/>
                    </a14:imgEffect>
                  </a14:imgLayer>
                </a14:imgProps>
              </a:ext>
            </a:extLst>
          </a:blip>
          <a:srcRect l="28335" t="-1" r="28336" b="-7329"/>
          <a:stretch/>
        </p:blipFill>
        <p:spPr>
          <a:xfrm>
            <a:off x="10674885" y="4710476"/>
            <a:ext cx="957702" cy="7462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718148" y="5805264"/>
            <a:ext cx="65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Usw.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7748" y="332656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Inhalte Unterseiten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7748" y="836712"/>
            <a:ext cx="120710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KONTAKT</a:t>
            </a:r>
          </a:p>
          <a:p>
            <a:endParaRPr lang="de-DE" dirty="0"/>
          </a:p>
          <a:p>
            <a:r>
              <a:rPr lang="pt-BR" sz="1200" b="1" dirty="0" smtClean="0"/>
              <a:t>Tel:                  </a:t>
            </a:r>
            <a:r>
              <a:rPr lang="pt-BR" sz="1200" dirty="0" smtClean="0"/>
              <a:t>+49 (0) 911 / 93 85 02 70</a:t>
            </a:r>
          </a:p>
          <a:p>
            <a:r>
              <a:rPr lang="pt-BR" sz="1200" b="1" dirty="0" smtClean="0"/>
              <a:t>E-Mail:            </a:t>
            </a:r>
            <a:r>
              <a:rPr lang="pt-BR" sz="1200" dirty="0" smtClean="0">
                <a:solidFill>
                  <a:srgbClr val="FF0000"/>
                </a:solidFill>
              </a:rPr>
              <a:t>marketing@thinksolutions-gmbh.de</a:t>
            </a:r>
          </a:p>
          <a:p>
            <a:r>
              <a:rPr lang="pt-BR" sz="1200" b="1" dirty="0" smtClean="0"/>
              <a:t>Web:                </a:t>
            </a:r>
            <a:r>
              <a:rPr lang="pt-BR" sz="1200" dirty="0" smtClean="0">
                <a:solidFill>
                  <a:srgbClr val="FF0000"/>
                </a:solidFill>
              </a:rPr>
              <a:t>www.catcore.eu</a:t>
            </a:r>
          </a:p>
          <a:p>
            <a:r>
              <a:rPr lang="pt-BR" sz="1200" b="1" dirty="0" smtClean="0"/>
              <a:t>Facebook:      </a:t>
            </a:r>
            <a:r>
              <a:rPr lang="pt-BR" sz="1200" dirty="0" smtClean="0">
                <a:solidFill>
                  <a:srgbClr val="FF0000"/>
                </a:solidFill>
                <a:hlinkClick r:id="rId2"/>
              </a:rPr>
              <a:t>www.facebook.com/catcoreeu</a:t>
            </a:r>
            <a:endParaRPr lang="pt-BR" sz="1200" dirty="0" smtClean="0">
              <a:solidFill>
                <a:srgbClr val="FF0000"/>
              </a:solidFill>
            </a:endParaRPr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1200" dirty="0" smtClean="0"/>
              <a:t>Think </a:t>
            </a:r>
            <a:r>
              <a:rPr lang="de-DE" sz="1200" dirty="0"/>
              <a:t>Solutions GmbH</a:t>
            </a:r>
          </a:p>
          <a:p>
            <a:r>
              <a:rPr lang="de-DE" sz="1200" dirty="0"/>
              <a:t>Jan-Frederik Leiße</a:t>
            </a:r>
          </a:p>
          <a:p>
            <a:r>
              <a:rPr lang="de-DE" sz="1200" dirty="0"/>
              <a:t>Schnieglinger Str. 166</a:t>
            </a:r>
            <a:br>
              <a:rPr lang="de-DE" sz="1200" dirty="0"/>
            </a:br>
            <a:r>
              <a:rPr lang="de-DE" sz="1200" dirty="0"/>
              <a:t>90425 </a:t>
            </a:r>
            <a:r>
              <a:rPr lang="de-DE" sz="1200" dirty="0" smtClean="0"/>
              <a:t>Nürnberg</a:t>
            </a:r>
          </a:p>
          <a:p>
            <a:endParaRPr lang="de-DE" sz="1200" dirty="0"/>
          </a:p>
          <a:p>
            <a:endParaRPr lang="de-DE" sz="1200" dirty="0"/>
          </a:p>
          <a:p>
            <a:endParaRPr lang="pt-B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Muss erweiterbar sein, falls noch Twitter o.ä. hinzukommt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smtClean="0"/>
              <a:t>Bei Telefonnummer, Facbook usw. bitte mit Icons/Symbolen arbeiten</a:t>
            </a:r>
            <a:endParaRPr lang="pt-BR" sz="1200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4294212" y="83671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NEWSLETTER </a:t>
            </a:r>
          </a:p>
          <a:p>
            <a:r>
              <a:rPr lang="de-DE" dirty="0" smtClean="0"/>
              <a:t>(Eingabemaske ähnlich der Vorlage)</a:t>
            </a:r>
            <a:r>
              <a:rPr lang="de-DE" dirty="0"/>
              <a:t>	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/>
          <a:srcRect l="70331" t="1964" r="5316" b="-1964"/>
          <a:stretch/>
        </p:blipFill>
        <p:spPr>
          <a:xfrm>
            <a:off x="5012929" y="1637771"/>
            <a:ext cx="2280714" cy="28168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2" y="4454624"/>
            <a:ext cx="678228" cy="89327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638" y="4691712"/>
            <a:ext cx="447675" cy="4191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8038628" y="836712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INFORMATION</a:t>
            </a:r>
          </a:p>
          <a:p>
            <a:r>
              <a:rPr lang="de-DE" sz="1200" dirty="0">
                <a:solidFill>
                  <a:srgbClr val="FF0000"/>
                </a:solidFill>
              </a:rPr>
              <a:t>FAQ- </a:t>
            </a:r>
            <a:r>
              <a:rPr lang="de-DE" sz="1200" dirty="0" smtClean="0">
                <a:solidFill>
                  <a:srgbClr val="FF0000"/>
                </a:solidFill>
              </a:rPr>
              <a:t>Online Shop liegt </a:t>
            </a:r>
            <a:r>
              <a:rPr lang="de-DE" sz="1200" dirty="0">
                <a:solidFill>
                  <a:srgbClr val="FF0000"/>
                </a:solidFill>
              </a:rPr>
              <a:t>vor(/evtl. </a:t>
            </a:r>
            <a:r>
              <a:rPr lang="de-DE" sz="1200" dirty="0" smtClean="0">
                <a:solidFill>
                  <a:srgbClr val="FF0000"/>
                </a:solidFill>
              </a:rPr>
              <a:t>erweitert)</a:t>
            </a:r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/>
              <a:t>Allgemeine Geschäftsbedingungen </a:t>
            </a:r>
            <a:r>
              <a:rPr lang="de-DE" sz="1200" dirty="0">
                <a:solidFill>
                  <a:srgbClr val="FF0000"/>
                </a:solidFill>
              </a:rPr>
              <a:t>muss erstellt werden</a:t>
            </a:r>
            <a:r>
              <a:rPr lang="de-DE" sz="1200" dirty="0" smtClean="0">
                <a:solidFill>
                  <a:srgbClr val="FF0000"/>
                </a:solidFill>
              </a:rPr>
              <a:t>/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Rechtsanwalt</a:t>
            </a:r>
            <a:endParaRPr lang="de-DE" sz="1200" dirty="0"/>
          </a:p>
          <a:p>
            <a:r>
              <a:rPr lang="de-DE" sz="1200" dirty="0"/>
              <a:t>Datenschutz </a:t>
            </a:r>
            <a:r>
              <a:rPr lang="de-DE" sz="1200" dirty="0">
                <a:solidFill>
                  <a:srgbClr val="FF0000"/>
                </a:solidFill>
              </a:rPr>
              <a:t>liegt vor</a:t>
            </a:r>
          </a:p>
          <a:p>
            <a:r>
              <a:rPr lang="de-DE" sz="1200" dirty="0"/>
              <a:t>Impressum- </a:t>
            </a:r>
            <a:r>
              <a:rPr lang="de-DE" sz="1200" dirty="0">
                <a:solidFill>
                  <a:srgbClr val="FF0000"/>
                </a:solidFill>
              </a:rPr>
              <a:t>liegt </a:t>
            </a:r>
            <a:r>
              <a:rPr lang="de-DE" sz="1200" dirty="0" smtClean="0">
                <a:solidFill>
                  <a:srgbClr val="FF0000"/>
                </a:solidFill>
              </a:rPr>
              <a:t>vor </a:t>
            </a:r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/>
              <a:t>Versand &amp; Zahlung </a:t>
            </a:r>
            <a:r>
              <a:rPr lang="de-DE" sz="1200" dirty="0">
                <a:solidFill>
                  <a:srgbClr val="FF0000"/>
                </a:solidFill>
              </a:rPr>
              <a:t>muss erstellt werden/Rechtsanwalt</a:t>
            </a:r>
            <a:r>
              <a:rPr lang="de-DE" sz="1200" dirty="0"/>
              <a:t>/ </a:t>
            </a:r>
            <a:endParaRPr lang="de-DE" sz="12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495670" y="4877943"/>
            <a:ext cx="354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Wie wird die Newsletteranmeldung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geregelt? Software? Händisch?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9614" y="2072596"/>
            <a:ext cx="125172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NEWS</a:t>
            </a:r>
          </a:p>
          <a:p>
            <a:endParaRPr lang="de-D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Facebook Verlinkung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Newsletter Anmeldung</a:t>
            </a:r>
            <a:endParaRPr lang="de-DE" sz="1100" dirty="0"/>
          </a:p>
        </p:txBody>
      </p:sp>
      <p:sp>
        <p:nvSpPr>
          <p:cNvPr id="5" name="Textfeld 4"/>
          <p:cNvSpPr txBox="1"/>
          <p:nvPr/>
        </p:nvSpPr>
        <p:spPr>
          <a:xfrm>
            <a:off x="1467768" y="20849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ÜBER UNS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18829" y="207238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PRODUKTE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78388" y="1996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AKTIONEN       	WIKI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2538" y="235791"/>
            <a:ext cx="412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Aufbau Unterseiten- Reihenfolge nicht fix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5361" y="1090060"/>
            <a:ext cx="12961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Logo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18829" y="2458641"/>
            <a:ext cx="25338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Stageboxen</a:t>
            </a:r>
            <a:r>
              <a:rPr lang="de-DE" sz="1200" dirty="0" smtClean="0"/>
              <a:t> (4- Unterseiten)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CAT/XLR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CAT/XLR Compact</a:t>
            </a:r>
            <a:endParaRPr lang="de-DE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Kabelspleissen</a:t>
            </a:r>
            <a:r>
              <a:rPr lang="de-DE" sz="1200" dirty="0" smtClean="0"/>
              <a:t> (3- Unterseiten)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Rackgehäuse</a:t>
            </a:r>
            <a:r>
              <a:rPr lang="de-DE" sz="1200" dirty="0" smtClean="0"/>
              <a:t> (2- Unterseiten)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Anschlußfelder</a:t>
            </a:r>
            <a:r>
              <a:rPr lang="de-DE" sz="1200" dirty="0" smtClean="0"/>
              <a:t> (5- Unterseiten)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Flightcases</a:t>
            </a:r>
            <a:r>
              <a:rPr lang="de-DE" sz="1200" dirty="0" smtClean="0"/>
              <a:t> (2- Unterseiten)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Speakon</a:t>
            </a:r>
            <a:r>
              <a:rPr lang="de-DE" sz="1200" dirty="0" smtClean="0"/>
              <a:t> Boxen (2- Unterseiten)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Zubehör (3- Unterseiten)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Festinstallation (1 Unterseite)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1544424" y="2448178"/>
            <a:ext cx="1099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Geschichte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Philosophie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Referenzen</a:t>
            </a:r>
          </a:p>
          <a:p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5953844" y="2441719"/>
            <a:ext cx="1475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Deal des Monats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B-Ware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Restposten</a:t>
            </a:r>
          </a:p>
          <a:p>
            <a:endParaRPr lang="de-DE" sz="1200" dirty="0" smtClean="0"/>
          </a:p>
          <a:p>
            <a:r>
              <a:rPr lang="de-DE" sz="1200" dirty="0" smtClean="0">
                <a:solidFill>
                  <a:srgbClr val="FF0000"/>
                </a:solidFill>
              </a:rPr>
              <a:t>Beispielhaft nicht fix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89184" y="2448178"/>
            <a:ext cx="320972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Downloads (circa 5 Unterseiten)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Ausschreibungstexte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Schaltbild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Pinbelegung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Technische FAQ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Kataloge &amp; Broschüren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Tutorials (Anzahl Unterseiten noch nicht klar)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Bilder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Videos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Texte </a:t>
            </a:r>
          </a:p>
          <a:p>
            <a:endParaRPr lang="de-DE" sz="1200" dirty="0" smtClean="0"/>
          </a:p>
          <a:p>
            <a:endParaRPr lang="de-DE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18166" y="1796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PRODUKTE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2538" y="235791"/>
            <a:ext cx="496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Aufbau Produktseiten am Beispiel der Stageboxen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0860" y="2120887"/>
            <a:ext cx="238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Stageboxen</a:t>
            </a:r>
            <a:endParaRPr lang="de-DE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CAT/XLR</a:t>
            </a:r>
            <a:r>
              <a:rPr lang="de-DE" sz="1200" dirty="0" smtClean="0">
                <a:sym typeface="Wingdings" panose="05000000000000000000" pitchFamily="2" charset="2"/>
              </a:rPr>
              <a:t> Produktseite</a:t>
            </a:r>
            <a:endParaRPr lang="de-DE" sz="1200" dirty="0" smtClean="0"/>
          </a:p>
        </p:txBody>
      </p:sp>
      <p:sp>
        <p:nvSpPr>
          <p:cNvPr id="2" name="Rechteck 1"/>
          <p:cNvSpPr/>
          <p:nvPr/>
        </p:nvSpPr>
        <p:spPr>
          <a:xfrm>
            <a:off x="2628514" y="1096748"/>
            <a:ext cx="9073007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034072" y="1628530"/>
            <a:ext cx="122413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522850" y="1171460"/>
            <a:ext cx="6985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Bezeichnung &amp; Artikelnummer:  </a:t>
            </a:r>
            <a:r>
              <a:rPr lang="de-DE" dirty="0"/>
              <a:t>Stagebox CAT / XLR</a:t>
            </a:r>
          </a:p>
          <a:p>
            <a:endParaRPr lang="de-DE" dirty="0"/>
          </a:p>
          <a:p>
            <a:r>
              <a:rPr lang="de-DE" dirty="0" smtClean="0"/>
              <a:t>Kurzbeschreibung: </a:t>
            </a:r>
            <a:r>
              <a:rPr lang="de-DE" b="1" dirty="0"/>
              <a:t>Robuste Stagebox</a:t>
            </a:r>
            <a:r>
              <a:rPr lang="de-DE" dirty="0"/>
              <a:t> mit vier XLR-Buchsen und Ethercon/RJ45 Ein- und Ausgang.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Varianten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sz="1200" dirty="0" smtClean="0">
                <a:solidFill>
                  <a:srgbClr val="FF0000"/>
                </a:solidFill>
              </a:rPr>
              <a:t>SMS-3M</a:t>
            </a:r>
            <a:r>
              <a:rPr lang="de-DE" sz="1200" dirty="0">
                <a:solidFill>
                  <a:srgbClr val="FF0000"/>
                </a:solidFill>
              </a:rPr>
              <a:t>	Ein/Ausgang Ethercon, XLR 3-pol männlich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		SMS-3F</a:t>
            </a:r>
            <a:r>
              <a:rPr lang="de-DE" sz="1200" dirty="0">
                <a:solidFill>
                  <a:srgbClr val="FF0000"/>
                </a:solidFill>
              </a:rPr>
              <a:t>	Ein/Ausgang Ethercon, XLR 3-pol weiblich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		SMS-3J</a:t>
            </a:r>
            <a:r>
              <a:rPr lang="de-DE" sz="1200" dirty="0">
                <a:solidFill>
                  <a:srgbClr val="FF0000"/>
                </a:solidFill>
              </a:rPr>
              <a:t>	Ein/Ausgang Ethercon, XLR 3-pol weiblich/Klinke Combi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		SMS-5M</a:t>
            </a:r>
            <a:r>
              <a:rPr lang="de-DE" sz="1200" dirty="0">
                <a:solidFill>
                  <a:srgbClr val="FF0000"/>
                </a:solidFill>
              </a:rPr>
              <a:t>	Ein/Ausgang Ethercon, XLR 5-pol männlich</a:t>
            </a:r>
          </a:p>
          <a:p>
            <a:pPr lvl="4"/>
            <a:r>
              <a:rPr lang="de-DE" sz="1200" dirty="0">
                <a:solidFill>
                  <a:srgbClr val="FF0000"/>
                </a:solidFill>
              </a:rPr>
              <a:t>SMS-5F	Ein/Ausgang Ethercon, XLR 5-pol </a:t>
            </a:r>
            <a:r>
              <a:rPr lang="de-DE" sz="1200" dirty="0" smtClean="0">
                <a:solidFill>
                  <a:srgbClr val="FF0000"/>
                </a:solidFill>
              </a:rPr>
              <a:t>weiblich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Preis:		169 Euro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998068" y="42930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Reiter 1: </a:t>
            </a:r>
          </a:p>
          <a:p>
            <a:r>
              <a:rPr lang="de-DE" dirty="0" smtClean="0"/>
              <a:t>Details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23561" y="42930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Reiter 2: </a:t>
            </a:r>
          </a:p>
          <a:p>
            <a:r>
              <a:rPr lang="de-DE" dirty="0" smtClean="0"/>
              <a:t>Anwendungsbeispiele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799889" y="4310679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Reiter 3: </a:t>
            </a:r>
          </a:p>
          <a:p>
            <a:r>
              <a:rPr lang="de-DE" dirty="0" smtClean="0"/>
              <a:t>Downloads</a:t>
            </a:r>
          </a:p>
          <a:p>
            <a:r>
              <a:rPr lang="de-DE" dirty="0" smtClean="0"/>
              <a:t>z.B. Ausschreibungstexte,</a:t>
            </a:r>
          </a:p>
          <a:p>
            <a:r>
              <a:rPr lang="de-DE" dirty="0" smtClean="0"/>
              <a:t>Schaltbild</a:t>
            </a:r>
          </a:p>
          <a:p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3286100" y="587017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Beispiel für Reiter:   https</a:t>
            </a:r>
            <a:r>
              <a:rPr lang="de-DE" dirty="0"/>
              <a:t>://shop.sommercable.com/Kabel/Meterware-Video/Videokabel-SC-Vector-RCB-600-0162.html#tab_description</a:t>
            </a:r>
          </a:p>
        </p:txBody>
      </p:sp>
      <p:cxnSp>
        <p:nvCxnSpPr>
          <p:cNvPr id="14" name="Gerader Verbinder 13"/>
          <p:cNvCxnSpPr/>
          <p:nvPr/>
        </p:nvCxnSpPr>
        <p:spPr>
          <a:xfrm flipV="1">
            <a:off x="2926060" y="4293096"/>
            <a:ext cx="8335946" cy="36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8542684" y="3747991"/>
            <a:ext cx="2592288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Wie  stellen wir die Varianten inkl. Bildern &amp; Preisen dar?  Drop Down Menü, Reiter?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773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184159" y="757485"/>
            <a:ext cx="3312368" cy="283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Text und Bilder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184159" y="757485"/>
            <a:ext cx="3312367" cy="1036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21804" y="182346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Über Uns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2538" y="235791"/>
            <a:ext cx="637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Immer gleicher Aufbau, 1 Bild oben circa 1/3  der Seite, 1 Headline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5361" y="639550"/>
            <a:ext cx="12961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94648" y="2192797"/>
            <a:ext cx="92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Geschichte</a:t>
            </a:r>
          </a:p>
          <a:p>
            <a:r>
              <a:rPr lang="de-DE" sz="1200" dirty="0"/>
              <a:t>Philosophie</a:t>
            </a:r>
          </a:p>
          <a:p>
            <a:r>
              <a:rPr lang="de-DE" sz="1200" dirty="0" smtClean="0"/>
              <a:t>Team</a:t>
            </a:r>
          </a:p>
          <a:p>
            <a:r>
              <a:rPr lang="de-DE" sz="1200" dirty="0" smtClean="0"/>
              <a:t>Referenzen</a:t>
            </a:r>
          </a:p>
          <a:p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2184158" y="1321935"/>
            <a:ext cx="283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Geschichte</a:t>
            </a:r>
            <a:r>
              <a:rPr lang="de-DE" sz="1400" dirty="0" smtClean="0"/>
              <a:t>- Liebevoll zusammengeschusdert in Franken</a:t>
            </a:r>
            <a:endParaRPr lang="de-DE" sz="1400" dirty="0"/>
          </a:p>
        </p:txBody>
      </p:sp>
      <p:sp>
        <p:nvSpPr>
          <p:cNvPr id="24" name="Rechteck 23"/>
          <p:cNvSpPr/>
          <p:nvPr/>
        </p:nvSpPr>
        <p:spPr>
          <a:xfrm>
            <a:off x="5615449" y="736772"/>
            <a:ext cx="3312368" cy="283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Bilder von allen, darunter kurze </a:t>
            </a:r>
            <a:r>
              <a:rPr lang="de-DE" sz="900" dirty="0" smtClean="0">
                <a:solidFill>
                  <a:schemeClr val="tx1"/>
                </a:solidFill>
              </a:rPr>
              <a:t>Info</a:t>
            </a:r>
          </a:p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Frederik Leiße, Michael Barowski, Kathleen Leistner, Jasmin Neumayer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smtClean="0">
                <a:solidFill>
                  <a:schemeClr val="tx1"/>
                </a:solidFill>
              </a:rPr>
              <a:t>oder Gruppenbild, </a:t>
            </a:r>
            <a:r>
              <a:rPr lang="de-DE" sz="900" dirty="0" err="1" smtClean="0">
                <a:solidFill>
                  <a:schemeClr val="tx1"/>
                </a:solidFill>
              </a:rPr>
              <a:t>Maddy</a:t>
            </a:r>
            <a:r>
              <a:rPr lang="de-DE" sz="900" dirty="0" smtClean="0">
                <a:solidFill>
                  <a:schemeClr val="tx1"/>
                </a:solidFill>
              </a:rPr>
              <a:t>- Hund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615449" y="736772"/>
            <a:ext cx="3312367" cy="1036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5615448" y="1465039"/>
            <a:ext cx="309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Team </a:t>
            </a:r>
            <a:r>
              <a:rPr lang="de-DE" sz="1400" dirty="0" smtClean="0"/>
              <a:t>- </a:t>
            </a:r>
            <a:r>
              <a:rPr lang="de-DE" sz="1400" dirty="0" err="1" smtClean="0"/>
              <a:t>kjjhkjoijoioii</a:t>
            </a:r>
            <a:endParaRPr lang="de-DE" sz="14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25" y="2399653"/>
            <a:ext cx="518312" cy="68053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87" y="2388892"/>
            <a:ext cx="518312" cy="68053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81" y="2399653"/>
            <a:ext cx="518312" cy="680532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19" y="2399653"/>
            <a:ext cx="518312" cy="680532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2184158" y="3786843"/>
            <a:ext cx="3312368" cy="283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Text + Bilder </a:t>
            </a:r>
          </a:p>
          <a:p>
            <a:pPr algn="ctr"/>
            <a:endParaRPr lang="de-DE" dirty="0" smtClean="0"/>
          </a:p>
        </p:txBody>
      </p:sp>
      <p:sp>
        <p:nvSpPr>
          <p:cNvPr id="32" name="Rechteck 31"/>
          <p:cNvSpPr/>
          <p:nvPr/>
        </p:nvSpPr>
        <p:spPr>
          <a:xfrm>
            <a:off x="2184158" y="3786843"/>
            <a:ext cx="3312367" cy="1036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2184157" y="4489375"/>
            <a:ext cx="309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Philosophie</a:t>
            </a:r>
            <a:r>
              <a:rPr lang="de-DE" sz="1400" dirty="0" smtClean="0"/>
              <a:t>- </a:t>
            </a:r>
            <a:r>
              <a:rPr lang="de-DE" sz="1400" dirty="0" err="1" smtClean="0"/>
              <a:t>ohoijhijpojpoopko</a:t>
            </a:r>
            <a:endParaRPr lang="de-DE" sz="1400" dirty="0"/>
          </a:p>
        </p:txBody>
      </p:sp>
      <p:sp>
        <p:nvSpPr>
          <p:cNvPr id="34" name="Rechteck 33"/>
          <p:cNvSpPr/>
          <p:nvPr/>
        </p:nvSpPr>
        <p:spPr>
          <a:xfrm>
            <a:off x="5662361" y="3861048"/>
            <a:ext cx="3312368" cy="283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Text + Bilder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>
          <a:xfrm>
            <a:off x="5662362" y="3786843"/>
            <a:ext cx="3312367" cy="1036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5662363" y="4489375"/>
            <a:ext cx="309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Referenzen</a:t>
            </a:r>
            <a:r>
              <a:rPr lang="de-DE" sz="1400" dirty="0" smtClean="0"/>
              <a:t>- </a:t>
            </a:r>
            <a:r>
              <a:rPr lang="de-DE" sz="1400" dirty="0" err="1" smtClean="0"/>
              <a:t>jhjhpijopjüoioüküo</a:t>
            </a: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6238611" y="3198286"/>
            <a:ext cx="235635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Tbd</a:t>
            </a:r>
            <a:r>
              <a:rPr lang="de-DE" dirty="0" smtClean="0"/>
              <a:t> mit Hr. Schimmer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1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r blauer Tun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6_TF02895261_TF02895261.potx" id="{2AB7ECFD-3DD1-437A-800A-4010CF699F01}" vid="{7CC23B45-6F2F-47A4-B56E-506F3FC28B8A}"/>
    </a:ext>
  </a:extLst>
</a:theme>
</file>

<file path=ppt/theme/theme2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Digitale Businesspräsentation Blauer Tunnel (Breitbild)</Template>
  <TotalTime>0</TotalTime>
  <Words>374</Words>
  <Application>Microsoft Office PowerPoint</Application>
  <PresentationFormat>Benutzerdefiniert</PresentationFormat>
  <Paragraphs>143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Digitaler blauer Tunnel 16 x 9</vt:lpstr>
      <vt:lpstr>Konzept Online-Shop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2018-06-19T07:15:00Z</dcterms:created>
  <dcterms:modified xsi:type="dcterms:W3CDTF">2018-07-26T08:54:23Z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